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70" r:id="rId4"/>
    <p:sldId id="273" r:id="rId5"/>
    <p:sldId id="282" r:id="rId6"/>
    <p:sldId id="287" r:id="rId7"/>
    <p:sldId id="286" r:id="rId8"/>
    <p:sldId id="283" r:id="rId9"/>
    <p:sldId id="284" r:id="rId10"/>
    <p:sldId id="289" r:id="rId11"/>
    <p:sldId id="290" r:id="rId12"/>
    <p:sldId id="291" r:id="rId13"/>
    <p:sldId id="292" r:id="rId14"/>
    <p:sldId id="293" r:id="rId15"/>
    <p:sldId id="263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96"/>
      </p:cViewPr>
      <p:guideLst>
        <p:guide orient="horz" pos="2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12361-78D6-4992-9E20-FE6FB41E2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8E67E-04BC-44F6-AD08-5C9F6D9531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23925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390525" y="480695"/>
            <a:ext cx="8093075" cy="25533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无线</a:t>
            </a:r>
            <a:r>
              <a:rPr lang="zh-CN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+mn-ea"/>
              </a:rPr>
              <a:t>网络</a:t>
            </a:r>
            <a:r>
              <a:rPr lang="zh-CN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喷淋控制系统</a:t>
            </a:r>
            <a:endParaRPr lang="zh-CN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zh-CN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</a:t>
            </a:r>
            <a:endParaRPr lang="zh-CN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zh-CN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zh-CN" altLang="en-US" sz="4000" dirty="0" smtClean="0">
                <a:sym typeface="+mn-ea"/>
              </a:rPr>
              <a:t>工欲善其事，必先利其器。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ctr"/>
            <a:endParaRPr lang="zh-CN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&amp;</a:t>
            </a:r>
            <a:r>
              <a:rPr lang="zh-CN" altLang="en-US" dirty="0" smtClean="0">
                <a:sym typeface="+mn-ea"/>
              </a:rPr>
              <a:t>远程手机</a:t>
            </a:r>
            <a:r>
              <a:rPr lang="zh-CN" altLang="en-US" dirty="0" smtClean="0">
                <a:sym typeface="+mn-ea"/>
              </a:rPr>
              <a:t>控制功能简介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09</a:t>
            </a:r>
            <a:endParaRPr 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50" y="894080"/>
            <a:ext cx="2818765" cy="476250"/>
          </a:xfrm>
          <a:prstGeom prst="rect">
            <a:avLst/>
          </a:prstGeom>
        </p:spPr>
      </p:pic>
      <p:sp>
        <p:nvSpPr>
          <p:cNvPr id="3" name="燕尾形 2"/>
          <p:cNvSpPr/>
          <p:nvPr/>
        </p:nvSpPr>
        <p:spPr>
          <a:xfrm>
            <a:off x="3015615" y="952500"/>
            <a:ext cx="1235710" cy="36004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点击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435" y="751205"/>
            <a:ext cx="2880995" cy="56781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2110" y="2099310"/>
            <a:ext cx="33248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点击各喷淋</a:t>
            </a:r>
            <a:r>
              <a:rPr lang="en-US" altLang="zh-CN"/>
              <a:t>Y0-Y35</a:t>
            </a:r>
            <a:r>
              <a:rPr lang="zh-CN" altLang="en-US"/>
              <a:t>电磁阀会进人到该状态界面 显示当前喷淋电磁阀对应状态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&amp;</a:t>
            </a:r>
            <a:r>
              <a:rPr lang="zh-CN" altLang="en-US" dirty="0" smtClean="0">
                <a:sym typeface="+mn-ea"/>
              </a:rPr>
              <a:t>远程手机</a:t>
            </a:r>
            <a:r>
              <a:rPr lang="zh-CN" altLang="en-US" dirty="0" smtClean="0">
                <a:sym typeface="+mn-ea"/>
              </a:rPr>
              <a:t>控制功能简介</a:t>
            </a:r>
            <a:endParaRPr lang="zh-CN" altLang="en-US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" y="692150"/>
            <a:ext cx="3266440" cy="580961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837815" y="886460"/>
            <a:ext cx="718820" cy="4711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331720" y="1760855"/>
            <a:ext cx="108013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691255" y="886460"/>
            <a:ext cx="3308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点击红圈处会出现 </a:t>
            </a:r>
            <a:endParaRPr lang="zh-CN" altLang="en-US"/>
          </a:p>
          <a:p>
            <a:r>
              <a:rPr lang="zh-CN" altLang="en-US"/>
              <a:t>点击  </a:t>
            </a:r>
            <a:r>
              <a:rPr lang="zh-CN" altLang="en-US" b="1">
                <a:solidFill>
                  <a:srgbClr val="FF0000"/>
                </a:solidFill>
              </a:rPr>
              <a:t>读写数据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</a:rPr>
              <a:t>会进入到右图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</a:rPr>
              <a:t>设置界面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660" y="1306195"/>
            <a:ext cx="3228340" cy="58762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09340" y="2150745"/>
            <a:ext cx="22586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，工作状态</a:t>
            </a:r>
            <a:endParaRPr lang="zh-CN" altLang="en-US"/>
          </a:p>
          <a:p>
            <a:r>
              <a:rPr lang="zh-CN" altLang="en-US"/>
              <a:t>选择</a:t>
            </a:r>
            <a:r>
              <a:rPr lang="en-US" altLang="zh-CN"/>
              <a:t>·</a:t>
            </a:r>
            <a:r>
              <a:rPr lang="zh-CN" altLang="en-US">
                <a:solidFill>
                  <a:srgbClr val="C00000"/>
                </a:solidFill>
              </a:rPr>
              <a:t>运行</a:t>
            </a:r>
            <a:r>
              <a:rPr lang="zh-CN" altLang="en-US"/>
              <a:t> </a:t>
            </a:r>
            <a:r>
              <a:rPr lang="zh-CN" altLang="en-US" b="1"/>
              <a:t>写入</a:t>
            </a:r>
            <a:r>
              <a:rPr lang="en-US" altLang="zh-CN" b="1"/>
              <a:t>Y0</a:t>
            </a:r>
            <a:r>
              <a:rPr lang="zh-CN" altLang="en-US" b="1"/>
              <a:t>台座电磁阀便启动、</a:t>
            </a:r>
            <a:endParaRPr lang="zh-CN" altLang="en-US" b="1"/>
          </a:p>
          <a:p>
            <a:endParaRPr lang="zh-CN" altLang="en-US" b="1"/>
          </a:p>
          <a:p>
            <a:r>
              <a:rPr lang="en-US" altLang="zh-CN" b="1"/>
              <a:t>2</a:t>
            </a:r>
            <a:r>
              <a:rPr lang="zh-CN" altLang="en-US" b="1"/>
              <a:t>，选择对应水泵</a:t>
            </a:r>
            <a:r>
              <a:rPr lang="en-US" altLang="zh-CN" b="1"/>
              <a:t>1</a:t>
            </a:r>
            <a:r>
              <a:rPr lang="zh-CN" altLang="en-US" b="1"/>
              <a:t>或</a:t>
            </a:r>
            <a:r>
              <a:rPr lang="en-US" altLang="zh-CN" b="1">
                <a:solidFill>
                  <a:srgbClr val="C00000"/>
                </a:solidFill>
              </a:rPr>
              <a:t>2</a:t>
            </a:r>
            <a:r>
              <a:rPr lang="zh-CN" altLang="en-US" b="1"/>
              <a:t>点写入水泵便启动</a:t>
            </a:r>
            <a:endParaRPr lang="zh-CN" altLang="en-US" b="1"/>
          </a:p>
          <a:p>
            <a:endParaRPr lang="zh-CN" altLang="en-US" b="1"/>
          </a:p>
          <a:p>
            <a:r>
              <a:rPr lang="en-US" altLang="zh-CN" b="1"/>
              <a:t>3</a:t>
            </a:r>
            <a:r>
              <a:rPr lang="zh-CN" altLang="en-US" b="1"/>
              <a:t>，喷淋时间 指需要喷水的时间</a:t>
            </a:r>
            <a:r>
              <a:rPr lang="zh-CN" altLang="en-US" b="1">
                <a:solidFill>
                  <a:srgbClr val="C00000"/>
                </a:solidFill>
                <a:sym typeface="+mn-ea"/>
              </a:rPr>
              <a:t>无限循环</a:t>
            </a:r>
            <a:endParaRPr lang="zh-CN" altLang="en-US" b="1">
              <a:solidFill>
                <a:srgbClr val="C00000"/>
              </a:solidFill>
              <a:sym typeface="+mn-ea"/>
            </a:endParaRPr>
          </a:p>
          <a:p>
            <a:endParaRPr lang="zh-CN" altLang="en-US" b="1"/>
          </a:p>
          <a:p>
            <a:endParaRPr lang="zh-CN" altLang="en-US" b="1"/>
          </a:p>
          <a:p>
            <a:r>
              <a:rPr lang="en-US" altLang="zh-CN" b="1"/>
              <a:t>4</a:t>
            </a:r>
            <a:r>
              <a:rPr lang="zh-CN" altLang="en-US" b="1"/>
              <a:t>，间歇时间 指停止喷水时间</a:t>
            </a:r>
            <a:r>
              <a:rPr lang="zh-CN" altLang="en-US" b="1">
                <a:solidFill>
                  <a:srgbClr val="C00000"/>
                </a:solidFill>
              </a:rPr>
              <a:t>无限循环</a:t>
            </a:r>
            <a:endParaRPr lang="zh-CN" altLang="en-US" b="1">
              <a:solidFill>
                <a:srgbClr val="C00000"/>
              </a:solidFill>
            </a:endParaRPr>
          </a:p>
          <a:p>
            <a:endParaRPr lang="zh-CN" altLang="en-US" b="1">
              <a:solidFill>
                <a:srgbClr val="C00000"/>
              </a:solidFill>
            </a:endParaRPr>
          </a:p>
          <a:p>
            <a:r>
              <a:rPr lang="zh-CN" altLang="en-US" b="1">
                <a:solidFill>
                  <a:srgbClr val="C00000"/>
                </a:solidFill>
              </a:rPr>
              <a:t>设置完成点写入设置便成功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&amp;</a:t>
            </a:r>
            <a:r>
              <a:rPr lang="zh-CN" altLang="en-US" dirty="0" smtClean="0">
                <a:sym typeface="+mn-ea"/>
              </a:rPr>
              <a:t>远程手机</a:t>
            </a:r>
            <a:r>
              <a:rPr lang="zh-CN" altLang="en-US" dirty="0" smtClean="0">
                <a:sym typeface="+mn-ea"/>
              </a:rPr>
              <a:t>控制功能简介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</a:t>
            </a:r>
            <a:endParaRPr lang="en-US" sz="1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5660" y="692150"/>
            <a:ext cx="3228340" cy="58762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" y="785495"/>
            <a:ext cx="3275965" cy="273304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07315" y="1916430"/>
            <a:ext cx="3168015" cy="648335"/>
          </a:xfrm>
          <a:prstGeom prst="roundRect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5915660" y="3987800"/>
            <a:ext cx="3168015" cy="648335"/>
          </a:xfrm>
          <a:prstGeom prst="roundRect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64765"/>
            <a:ext cx="2162810" cy="38665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85515" y="930275"/>
            <a:ext cx="23101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当选择自动时间</a:t>
            </a:r>
            <a:endParaRPr lang="zh-CN" altLang="en-US"/>
          </a:p>
          <a:p>
            <a:r>
              <a:rPr lang="zh-CN" altLang="en-US"/>
              <a:t>该喷头会根据自动时间进行 单日时间段 进行 间歇喷淋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696210" y="3860165"/>
            <a:ext cx="236410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把一天分为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个时间段，不同的气温分别控制喷淋的间歇时间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/>
              <a:t>各时间段的喷淋间歇时间，可跟据当天的天气进行合理设置。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&amp;</a:t>
            </a:r>
            <a:r>
              <a:rPr lang="zh-CN" altLang="en-US" dirty="0" smtClean="0">
                <a:sym typeface="+mn-ea"/>
              </a:rPr>
              <a:t>远程手机</a:t>
            </a:r>
            <a:r>
              <a:rPr lang="zh-CN" altLang="en-US" dirty="0" smtClean="0">
                <a:sym typeface="+mn-ea"/>
              </a:rPr>
              <a:t>控制功能简介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12</a:t>
            </a:r>
            <a:endParaRPr lang="zh-CN" altLang="en-US" sz="1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7135"/>
            <a:ext cx="2693670" cy="224726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35" y="2567305"/>
            <a:ext cx="2693035" cy="468630"/>
          </a:xfrm>
          <a:prstGeom prst="roundRect">
            <a:avLst/>
          </a:prstGeom>
          <a:noFill/>
          <a:ln w="4762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85" y="1012825"/>
            <a:ext cx="2795270" cy="20231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531870" y="2884805"/>
            <a:ext cx="2731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 </a:t>
            </a:r>
            <a:r>
              <a:rPr lang="zh-CN" altLang="en-US" b="1">
                <a:solidFill>
                  <a:srgbClr val="C00000"/>
                </a:solidFill>
              </a:rPr>
              <a:t>故障报警</a:t>
            </a:r>
            <a:endParaRPr lang="zh-CN" altLang="en-US" b="1">
              <a:solidFill>
                <a:srgbClr val="C0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会提醒各报警状态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544820" y="1207135"/>
            <a:ext cx="718820" cy="4711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70" y="1207135"/>
            <a:ext cx="2284095" cy="35039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567805" y="4788535"/>
            <a:ext cx="2468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点击红圈进入会有详细的报警时间记录 </a:t>
            </a:r>
            <a:endParaRPr lang="zh-CN" altLang="en-US"/>
          </a:p>
        </p:txBody>
      </p:sp>
      <p:pic>
        <p:nvPicPr>
          <p:cNvPr id="16" name="图片 61" descr="www.laoluo.org_教3师介绍_AboutU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7299" y="4209400"/>
            <a:ext cx="36385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"/>
          <p:cNvSpPr/>
          <p:nvPr/>
        </p:nvSpPr>
        <p:spPr bwMode="gray">
          <a:xfrm>
            <a:off x="6028055" y="629920"/>
            <a:ext cx="1177290" cy="866775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</a:ln>
        </p:spPr>
        <p:txBody>
          <a:bodyPr/>
          <a:p>
            <a:pPr>
              <a:defRPr/>
            </a:pPr>
            <a:endParaRPr lang="zh-CN" altLang="en-US"/>
          </a:p>
        </p:txBody>
      </p:sp>
      <p:sp>
        <p:nvSpPr>
          <p:cNvPr id="20" name="Freeform 12"/>
          <p:cNvSpPr/>
          <p:nvPr/>
        </p:nvSpPr>
        <p:spPr bwMode="gray">
          <a:xfrm>
            <a:off x="2609215" y="1978660"/>
            <a:ext cx="753745" cy="588645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</a:ln>
        </p:spPr>
        <p:txBody>
          <a:bodyPr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86050" y="1071546"/>
            <a:ext cx="57626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5643578"/>
            <a:ext cx="57626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776" y="-66676"/>
            <a:ext cx="9248776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759440" y="3714752"/>
            <a:ext cx="3513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2852"/>
            <a:ext cx="9144000" cy="4286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latin typeface="Book Antiqua" panose="02040602050305030304"/>
              </a:rPr>
              <a:t>&amp;</a:t>
            </a:r>
            <a:r>
              <a:rPr lang="zh-CN" altLang="en-US" dirty="0" smtClean="0">
                <a:latin typeface="Book Antiqua" panose="02040602050305030304"/>
              </a:rPr>
              <a:t>控制</a:t>
            </a:r>
            <a:r>
              <a:rPr lang="zh-CN" altLang="en-US" dirty="0" smtClean="0">
                <a:latin typeface="Book Antiqua" panose="02040602050305030304"/>
              </a:rPr>
              <a:t>方法</a:t>
            </a:r>
            <a:endParaRPr lang="zh-CN" altLang="en-US" dirty="0" smtClean="0">
              <a:latin typeface="Book Antiqua" panose="0204060205030503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01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4615" y="4881880"/>
            <a:ext cx="2353945" cy="1833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5" y="4872990"/>
            <a:ext cx="1710690" cy="1842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" y="753745"/>
            <a:ext cx="3514725" cy="211899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3582670" y="1383665"/>
            <a:ext cx="1727835" cy="859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肘形连接符 10"/>
          <p:cNvCxnSpPr/>
          <p:nvPr/>
        </p:nvCxnSpPr>
        <p:spPr>
          <a:xfrm rot="5400000">
            <a:off x="4067810" y="2734945"/>
            <a:ext cx="2232025" cy="2232025"/>
          </a:xfrm>
          <a:prstGeom prst="bentConnector3">
            <a:avLst>
              <a:gd name="adj1" fmla="val 67624"/>
            </a:avLst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 rot="5400000" flipV="1">
            <a:off x="6012180" y="3788410"/>
            <a:ext cx="1656080" cy="936625"/>
          </a:xfrm>
          <a:prstGeom prst="bentConnector3">
            <a:avLst>
              <a:gd name="adj1" fmla="val 50019"/>
            </a:avLst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571500"/>
            <a:ext cx="2442845" cy="32639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5775" y="3251835"/>
            <a:ext cx="3021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通过平板电脑或者手机，对水泵及电磁阀进行异地控制，不限制距离，只要求手机或平板电缆有网络即可。</a:t>
            </a:r>
            <a:endParaRPr lang="zh-CN" altLang="en-US"/>
          </a:p>
        </p:txBody>
      </p:sp>
      <p:pic>
        <p:nvPicPr>
          <p:cNvPr id="16" name="图片 16" descr="www.3lian.com__008.png"/>
          <p:cNvPicPr>
            <a:picLocks noChangeAspect="1"/>
          </p:cNvPicPr>
          <p:nvPr/>
        </p:nvPicPr>
        <p:blipFill>
          <a:blip r:embed="rId5" cstate="print">
            <a:grayscl/>
            <a:lum bright="-10000" contrast="20000"/>
          </a:blip>
          <a:srcRect l="22403" t="1888" r="20999" b="-37"/>
          <a:stretch>
            <a:fillRect/>
          </a:stretch>
        </p:blipFill>
        <p:spPr bwMode="auto">
          <a:xfrm>
            <a:off x="642620" y="4897120"/>
            <a:ext cx="1289685" cy="139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7964170" y="1064895"/>
            <a:ext cx="10718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该控制柜不需要网络，采用目前最先进的</a:t>
            </a:r>
            <a:r>
              <a:rPr lang="en-US" altLang="zh-CN"/>
              <a:t>GPS</a:t>
            </a:r>
            <a:r>
              <a:rPr lang="zh-CN" altLang="en-US"/>
              <a:t>通讯手段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&amp;</a:t>
            </a:r>
            <a:r>
              <a:rPr lang="zh-CN" altLang="en-US" dirty="0" smtClean="0"/>
              <a:t>配电柜简介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02</a:t>
            </a:r>
            <a:endParaRPr lang="zh-CN" alt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768350"/>
            <a:ext cx="2644140" cy="3526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015" y="778510"/>
            <a:ext cx="2971165" cy="3516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395" y="768350"/>
            <a:ext cx="2630805" cy="35261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6375" y="4436745"/>
            <a:ext cx="2637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，不锈钢户外柜 </a:t>
            </a:r>
            <a:r>
              <a:rPr lang="en-US" altLang="zh-CN"/>
              <a:t>IP65</a:t>
            </a:r>
            <a:r>
              <a:rPr lang="zh-CN" altLang="en-US"/>
              <a:t>的防护等级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02610" y="4436745"/>
            <a:ext cx="2693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，本地控制采用</a:t>
            </a:r>
            <a:r>
              <a:rPr lang="en-US" altLang="zh-CN"/>
              <a:t>10</a:t>
            </a:r>
            <a:r>
              <a:rPr lang="zh-CN" altLang="en-US"/>
              <a:t>寸触摸屏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978525" y="4575175"/>
            <a:ext cx="27686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，日本三凌</a:t>
            </a:r>
            <a:r>
              <a:rPr lang="en-US" altLang="zh-CN"/>
              <a:t>PLC</a:t>
            </a:r>
            <a:endParaRPr lang="en-US" altLang="zh-CN"/>
          </a:p>
          <a:p>
            <a:r>
              <a:rPr lang="en-US" altLang="zh-CN"/>
              <a:t>       </a:t>
            </a:r>
            <a:r>
              <a:rPr lang="zh-CN" altLang="en-US"/>
              <a:t>斯耐德空开接触器</a:t>
            </a:r>
            <a:endParaRPr lang="zh-CN" altLang="en-US"/>
          </a:p>
          <a:p>
            <a:r>
              <a:rPr lang="zh-CN" altLang="en-US"/>
              <a:t>       魏德米勒继电器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以上器件皆采用国际顶尖品牌，稳定可靠。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&amp;</a:t>
            </a:r>
            <a:r>
              <a:rPr lang="zh-CN" altLang="en-US" dirty="0" smtClean="0"/>
              <a:t>本地触摸屏控制</a:t>
            </a:r>
            <a:r>
              <a:rPr lang="zh-CN" altLang="en-US" dirty="0" smtClean="0"/>
              <a:t>功能简介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0</a:t>
            </a:r>
            <a:r>
              <a:rPr lang="en-US" sz="1200" dirty="0" smtClean="0"/>
              <a:t>3</a:t>
            </a:r>
            <a:endParaRPr lang="en-US" sz="1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65" y="979170"/>
            <a:ext cx="4504055" cy="25660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1169670"/>
            <a:ext cx="5247005" cy="32143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2270" y="3867785"/>
            <a:ext cx="2533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登陆界面  密码</a:t>
            </a:r>
            <a:r>
              <a:rPr lang="en-US" altLang="zh-CN"/>
              <a:t>12345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3278505" y="4592320"/>
            <a:ext cx="54698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，电磁阀独立启停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，电磁阀对应水泵选择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，喷淋时间设置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155" y="4519930"/>
            <a:ext cx="2348230" cy="3549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910" y="4890770"/>
            <a:ext cx="1257300" cy="62357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155" y="5628640"/>
            <a:ext cx="1931670" cy="8718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0" y="4519930"/>
            <a:ext cx="2863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，自动时间为根据时间每日时间段进行间歇工作</a:t>
            </a: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625" y="4874895"/>
            <a:ext cx="580390" cy="56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&amp;</a:t>
            </a:r>
            <a:r>
              <a:rPr lang="zh-CN" altLang="en-US" dirty="0" smtClean="0"/>
              <a:t>本地触摸屏控制功能简介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04</a:t>
            </a:r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960" y="952500"/>
            <a:ext cx="5247005" cy="32143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15" y="4536440"/>
            <a:ext cx="943610" cy="9213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45" y="2799080"/>
            <a:ext cx="3879850" cy="23374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2620" y="4536440"/>
            <a:ext cx="2025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，自动时间 为根据每天的时间段进行间歇工作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67860" y="5461000"/>
            <a:ext cx="4208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把一天分为</a:t>
            </a:r>
            <a:r>
              <a:rPr lang="en-US" altLang="zh-CN"/>
              <a:t>4</a:t>
            </a:r>
            <a:r>
              <a:rPr lang="zh-CN" altLang="en-US"/>
              <a:t>个时间段，不同的气温分别控制喷淋的间歇时间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&amp;</a:t>
            </a:r>
            <a:r>
              <a:rPr lang="zh-CN" altLang="en-US" dirty="0" smtClean="0">
                <a:sym typeface="+mn-ea"/>
              </a:rPr>
              <a:t>本地触摸屏控制功能简介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0</a:t>
            </a:r>
            <a:r>
              <a:rPr lang="en-US" sz="1200" dirty="0" smtClean="0"/>
              <a:t>5</a:t>
            </a:r>
            <a:endParaRPr 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735" y="866775"/>
            <a:ext cx="6974205" cy="3953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0275" y="5099050"/>
            <a:ext cx="6377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工况界面：实时显示喷淋设备运行状态。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&amp;</a:t>
            </a:r>
            <a:r>
              <a:rPr lang="zh-CN" altLang="en-US" dirty="0" smtClean="0"/>
              <a:t>远程手机</a:t>
            </a:r>
            <a:r>
              <a:rPr lang="zh-CN" altLang="en-US" dirty="0" smtClean="0">
                <a:sym typeface="+mn-ea"/>
              </a:rPr>
              <a:t>控制功能简介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06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941070"/>
            <a:ext cx="2791460" cy="497586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07540" y="2996565"/>
            <a:ext cx="1100455" cy="8121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43020" y="1571625"/>
            <a:ext cx="4519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一，带网络的智能手机或平板电脑，安装远程软件。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260" y="2744470"/>
            <a:ext cx="3218815" cy="2713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&amp;</a:t>
            </a:r>
            <a:r>
              <a:rPr lang="zh-CN" altLang="en-US" dirty="0" smtClean="0">
                <a:sym typeface="+mn-ea"/>
              </a:rPr>
              <a:t>远程手机</a:t>
            </a:r>
            <a:r>
              <a:rPr lang="zh-CN" altLang="en-US" dirty="0" smtClean="0">
                <a:sym typeface="+mn-ea"/>
              </a:rPr>
              <a:t>控制功能简介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07</a:t>
            </a:r>
            <a:endParaRPr lang="zh-CN" alt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5770" y="895985"/>
            <a:ext cx="3228340" cy="5819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60645" y="2802890"/>
            <a:ext cx="31661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二，输入账号密码点 </a:t>
            </a:r>
            <a:r>
              <a:rPr lang="zh-CN" altLang="en-US">
                <a:solidFill>
                  <a:srgbClr val="FF0000"/>
                </a:solidFill>
              </a:rPr>
              <a:t>确定</a:t>
            </a:r>
            <a:r>
              <a:rPr lang="zh-CN" altLang="en-US"/>
              <a:t> 进入系统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帐号</a:t>
            </a:r>
            <a:r>
              <a:rPr lang="en-US" altLang="zh-CN"/>
              <a:t>admin_001</a:t>
            </a:r>
            <a:endParaRPr lang="en-US" altLang="zh-CN"/>
          </a:p>
          <a:p>
            <a:r>
              <a:rPr lang="zh-CN" altLang="en-US"/>
              <a:t>密码</a:t>
            </a:r>
            <a:r>
              <a:rPr lang="en-US" altLang="zh-CN">
                <a:sym typeface="+mn-ea"/>
              </a:rPr>
              <a:t>admin_001</a:t>
            </a:r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60648"/>
            <a:ext cx="9144000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&amp;</a:t>
            </a:r>
            <a:r>
              <a:rPr lang="zh-CN" altLang="en-US" dirty="0" smtClean="0">
                <a:sym typeface="+mn-ea"/>
              </a:rPr>
              <a:t>远程手机</a:t>
            </a:r>
            <a:r>
              <a:rPr lang="zh-CN" altLang="en-US" dirty="0" smtClean="0">
                <a:sym typeface="+mn-ea"/>
              </a:rPr>
              <a:t>控制功能简介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6429396"/>
            <a:ext cx="642910" cy="285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4348" y="6429396"/>
            <a:ext cx="357190" cy="285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0</a:t>
            </a:r>
            <a:r>
              <a:rPr lang="en-US" sz="1200" dirty="0" smtClean="0"/>
              <a:t>8</a:t>
            </a:r>
            <a:endParaRPr 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755" y="867410"/>
            <a:ext cx="3082925" cy="53867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16070" y="940435"/>
            <a:ext cx="25615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三，主界面</a:t>
            </a:r>
            <a:endParaRPr lang="zh-CN" altLang="en-US"/>
          </a:p>
          <a:p>
            <a:r>
              <a:rPr lang="en-US" altLang="zh-CN"/>
              <a:t>Y0-Y35</a:t>
            </a:r>
            <a:r>
              <a:rPr lang="zh-CN" altLang="en-US"/>
              <a:t>共</a:t>
            </a:r>
            <a:r>
              <a:rPr lang="en-US" altLang="zh-CN"/>
              <a:t>30</a:t>
            </a:r>
            <a:r>
              <a:rPr lang="zh-CN" altLang="en-US"/>
              <a:t>个电磁阀分别控制</a:t>
            </a:r>
            <a:r>
              <a:rPr lang="en-US" altLang="zh-CN"/>
              <a:t>30</a:t>
            </a:r>
            <a:r>
              <a:rPr lang="zh-CN" altLang="en-US"/>
              <a:t>个桥板台座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自动时间设置（下文详细介绍）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故障报警</a:t>
            </a:r>
            <a:r>
              <a:rPr lang="zh-CN" altLang="en-US">
                <a:sym typeface="+mn-ea"/>
              </a:rPr>
              <a:t>（下文详细介绍）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590" y="3982085"/>
            <a:ext cx="3275965" cy="273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WPS 演示</Application>
  <PresentationFormat>全屏显示(4:3)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Book Antiqua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年计划</dc:title>
  <dc:creator/>
  <cp:lastModifiedBy>Administrator</cp:lastModifiedBy>
  <cp:revision>81</cp:revision>
  <dcterms:created xsi:type="dcterms:W3CDTF">2017-06-11T03:02:00Z</dcterms:created>
  <dcterms:modified xsi:type="dcterms:W3CDTF">2017-06-29T15:50:35Z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2052-10.1.0.6569</vt:lpwstr>
  </property>
</Properties>
</file>